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28079700" cy="341995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20" d="100"/>
          <a:sy n="20" d="100"/>
        </p:scale>
        <p:origin x="-2994" y="-408"/>
      </p:cViewPr>
      <p:guideLst>
        <p:guide orient="horz" pos="10771"/>
        <p:guide pos="88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FA9E5-2ADD-4063-B741-370E16F77DE3}" type="datetimeFigureOut">
              <a:rPr lang="en-IN" smtClean="0"/>
              <a:t>31-07-2023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2175" y="1143000"/>
            <a:ext cx="25336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A0365-396C-4B15-A765-EA02C3AB6A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928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5978" y="5597006"/>
            <a:ext cx="23867745" cy="11906497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9963" y="17962664"/>
            <a:ext cx="21059775" cy="8256963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9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094537" y="1820808"/>
            <a:ext cx="6054685" cy="289825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81" y="1820808"/>
            <a:ext cx="17813060" cy="28982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8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856" y="8526139"/>
            <a:ext cx="24218741" cy="14226045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5856" y="22886767"/>
            <a:ext cx="24218741" cy="7481141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/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4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79" y="9104037"/>
            <a:ext cx="11933873" cy="216992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5348" y="9104037"/>
            <a:ext cx="11933873" cy="216992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4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137" y="1820815"/>
            <a:ext cx="24218741" cy="661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4140" y="8383633"/>
            <a:ext cx="11879027" cy="410868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4140" y="12492322"/>
            <a:ext cx="11879027" cy="183743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215350" y="8383633"/>
            <a:ext cx="11937530" cy="4108689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215350" y="12492322"/>
            <a:ext cx="11937530" cy="183743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7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9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137" y="2279968"/>
            <a:ext cx="9056434" cy="7979886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7530" y="4924104"/>
            <a:ext cx="14215348" cy="24303821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4137" y="10259854"/>
            <a:ext cx="9056434" cy="19007648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9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137" y="2279968"/>
            <a:ext cx="9056434" cy="7979886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937530" y="4924104"/>
            <a:ext cx="14215348" cy="24303821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4137" y="10259854"/>
            <a:ext cx="9056434" cy="19007648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0480" y="1820815"/>
            <a:ext cx="24218741" cy="6610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80" y="9104037"/>
            <a:ext cx="24218741" cy="21699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30479" y="31697890"/>
            <a:ext cx="6317933" cy="1820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BA7A9-BE8E-4981-8A89-958B7EE46DA5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01401" y="31697890"/>
            <a:ext cx="9476899" cy="1820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831288" y="31697890"/>
            <a:ext cx="6317933" cy="1820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CEC5-0754-489F-9041-9FA45020D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1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7EA771-43B0-1600-A8A6-89AC7525A61B}"/>
              </a:ext>
            </a:extLst>
          </p:cNvPr>
          <p:cNvSpPr txBox="1"/>
          <p:nvPr/>
        </p:nvSpPr>
        <p:spPr>
          <a:xfrm>
            <a:off x="908091" y="521090"/>
            <a:ext cx="26285371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4000" b="1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International Conference on Advancement in Energy (</a:t>
            </a:r>
            <a:r>
              <a:rPr lang="hi-IN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ऊर्जा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Sangam-2023)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December 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– 20, 2023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Mechanical Engineering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Motilal Nehru National Institute of Technology Allahabad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Prayagraj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- 211004, U.P., INDIA</a:t>
            </a:r>
          </a:p>
          <a:p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68EF26D-E5B6-21B5-75EF-EDD5A5150998}"/>
              </a:ext>
            </a:extLst>
          </p:cNvPr>
          <p:cNvSpPr txBox="1"/>
          <p:nvPr/>
        </p:nvSpPr>
        <p:spPr>
          <a:xfrm>
            <a:off x="908090" y="3998965"/>
            <a:ext cx="26285371" cy="61014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Title</a:t>
            </a:r>
            <a:endParaRPr lang="en-IN" sz="85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6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Authors name</a:t>
            </a:r>
            <a:endParaRPr lang="en-IN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6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Affiliation </a:t>
            </a:r>
            <a:endParaRPr lang="en-US" sz="6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5400" i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</a:t>
            </a:r>
            <a:r>
              <a:rPr lang="en-US" sz="5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email</a:t>
            </a:r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*:</a:t>
            </a:r>
            <a:endParaRPr lang="en-US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4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 </a:t>
            </a:r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id: XXXXX</a:t>
            </a:r>
            <a:r>
              <a:rPr lang="en-US" sz="5400" i="1" dirty="0"/>
              <a:t>                 </a:t>
            </a:r>
          </a:p>
          <a:p>
            <a:pPr algn="ctr"/>
            <a:r>
              <a:rPr lang="en-US" sz="5400" i="1" dirty="0"/>
              <a:t>                                             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3985AE-F4AE-49A3-B25B-5110D8CF08D5}"/>
              </a:ext>
            </a:extLst>
          </p:cNvPr>
          <p:cNvSpPr txBox="1"/>
          <p:nvPr/>
        </p:nvSpPr>
        <p:spPr>
          <a:xfrm>
            <a:off x="5743074" y="26821480"/>
            <a:ext cx="19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5EB77D5-450E-4229-340D-76F52FC6562D}"/>
              </a:ext>
            </a:extLst>
          </p:cNvPr>
          <p:cNvSpPr txBox="1"/>
          <p:nvPr/>
        </p:nvSpPr>
        <p:spPr>
          <a:xfrm>
            <a:off x="2154795" y="15086441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26586262-AF5B-0DAE-5496-ABEC88DB64B8}"/>
              </a:ext>
            </a:extLst>
          </p:cNvPr>
          <p:cNvSpPr/>
          <p:nvPr/>
        </p:nvSpPr>
        <p:spPr>
          <a:xfrm>
            <a:off x="854421" y="11166147"/>
            <a:ext cx="6254301" cy="865044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001292AD-BE9A-C594-752A-B491075D7199}"/>
              </a:ext>
            </a:extLst>
          </p:cNvPr>
          <p:cNvSpPr/>
          <p:nvPr/>
        </p:nvSpPr>
        <p:spPr>
          <a:xfrm>
            <a:off x="854421" y="20205290"/>
            <a:ext cx="6254301" cy="1329062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EA538CF-52AD-BEF7-A079-5D62ADBE70AD}"/>
              </a:ext>
            </a:extLst>
          </p:cNvPr>
          <p:cNvSpPr/>
          <p:nvPr/>
        </p:nvSpPr>
        <p:spPr>
          <a:xfrm>
            <a:off x="21661839" y="11267211"/>
            <a:ext cx="5563439" cy="704972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C22EECF-3FA5-41A1-D835-48A857DC53F1}"/>
              </a:ext>
            </a:extLst>
          </p:cNvPr>
          <p:cNvSpPr/>
          <p:nvPr/>
        </p:nvSpPr>
        <p:spPr>
          <a:xfrm>
            <a:off x="7668820" y="18577840"/>
            <a:ext cx="6274540" cy="1491807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B46A18B-FD19-9ECD-4077-48A2017A6A3B}"/>
              </a:ext>
            </a:extLst>
          </p:cNvPr>
          <p:cNvSpPr/>
          <p:nvPr/>
        </p:nvSpPr>
        <p:spPr>
          <a:xfrm>
            <a:off x="14517962" y="11263825"/>
            <a:ext cx="6703120" cy="222320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090B45B-744E-0735-C47D-3E0B2E0A19C9}"/>
              </a:ext>
            </a:extLst>
          </p:cNvPr>
          <p:cNvSpPr txBox="1"/>
          <p:nvPr/>
        </p:nvSpPr>
        <p:spPr>
          <a:xfrm>
            <a:off x="3285712" y="11390019"/>
            <a:ext cx="2300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D61071F2-9AC5-9760-6871-55F295AD379B}"/>
              </a:ext>
            </a:extLst>
          </p:cNvPr>
          <p:cNvSpPr txBox="1"/>
          <p:nvPr/>
        </p:nvSpPr>
        <p:spPr>
          <a:xfrm>
            <a:off x="1986040" y="24392004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7EA8254-C5C2-BF78-0FB6-255138DBB880}"/>
              </a:ext>
            </a:extLst>
          </p:cNvPr>
          <p:cNvSpPr txBox="1"/>
          <p:nvPr/>
        </p:nvSpPr>
        <p:spPr>
          <a:xfrm>
            <a:off x="2975764" y="20445403"/>
            <a:ext cx="2767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E7B3596-15FE-5B05-C1E4-00729E3CF834}"/>
              </a:ext>
            </a:extLst>
          </p:cNvPr>
          <p:cNvSpPr txBox="1"/>
          <p:nvPr/>
        </p:nvSpPr>
        <p:spPr>
          <a:xfrm>
            <a:off x="9743285" y="11437851"/>
            <a:ext cx="2300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D3938BD-BA97-036E-E553-19001956C775}"/>
              </a:ext>
            </a:extLst>
          </p:cNvPr>
          <p:cNvSpPr txBox="1"/>
          <p:nvPr/>
        </p:nvSpPr>
        <p:spPr>
          <a:xfrm>
            <a:off x="9507309" y="18965575"/>
            <a:ext cx="2881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5D21386-0547-4211-180A-239355285553}"/>
              </a:ext>
            </a:extLst>
          </p:cNvPr>
          <p:cNvSpPr txBox="1"/>
          <p:nvPr/>
        </p:nvSpPr>
        <p:spPr>
          <a:xfrm>
            <a:off x="16984784" y="11537504"/>
            <a:ext cx="2300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37FC9AF-FEBB-E051-1947-E30101BE9EDF}"/>
              </a:ext>
            </a:extLst>
          </p:cNvPr>
          <p:cNvSpPr/>
          <p:nvPr/>
        </p:nvSpPr>
        <p:spPr>
          <a:xfrm>
            <a:off x="21661839" y="18527770"/>
            <a:ext cx="5563439" cy="957799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834F4901-424C-3DFD-9243-D4C0EF53CA4C}"/>
              </a:ext>
            </a:extLst>
          </p:cNvPr>
          <p:cNvSpPr/>
          <p:nvPr/>
        </p:nvSpPr>
        <p:spPr>
          <a:xfrm>
            <a:off x="21661839" y="28569258"/>
            <a:ext cx="5563439" cy="49266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8332F0C0-4AC1-4F0B-1014-666E6B1F32DD}"/>
              </a:ext>
            </a:extLst>
          </p:cNvPr>
          <p:cNvSpPr/>
          <p:nvPr/>
        </p:nvSpPr>
        <p:spPr>
          <a:xfrm>
            <a:off x="7652085" y="11261707"/>
            <a:ext cx="6328512" cy="686823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FC85B20E-48BA-9867-CC37-DDD3D41B42AC}"/>
              </a:ext>
            </a:extLst>
          </p:cNvPr>
          <p:cNvSpPr txBox="1"/>
          <p:nvPr/>
        </p:nvSpPr>
        <p:spPr>
          <a:xfrm>
            <a:off x="23170838" y="11404957"/>
            <a:ext cx="2790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B3BC21F-A787-EB93-55E6-525B81A19C0B}"/>
              </a:ext>
            </a:extLst>
          </p:cNvPr>
          <p:cNvSpPr txBox="1"/>
          <p:nvPr/>
        </p:nvSpPr>
        <p:spPr>
          <a:xfrm>
            <a:off x="23272439" y="18759635"/>
            <a:ext cx="2790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4503B00-1592-5D4B-CCA4-D7AA503CED6D}"/>
              </a:ext>
            </a:extLst>
          </p:cNvPr>
          <p:cNvSpPr txBox="1"/>
          <p:nvPr/>
        </p:nvSpPr>
        <p:spPr>
          <a:xfrm>
            <a:off x="22184184" y="29008018"/>
            <a:ext cx="4708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FAE1060C-5709-0096-B31F-BA9945FAC8B3}"/>
              </a:ext>
            </a:extLst>
          </p:cNvPr>
          <p:cNvSpPr txBox="1"/>
          <p:nvPr/>
        </p:nvSpPr>
        <p:spPr>
          <a:xfrm>
            <a:off x="8612368" y="14336509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767A3B81-4BCA-932D-64CC-2125F26B5495}"/>
              </a:ext>
            </a:extLst>
          </p:cNvPr>
          <p:cNvSpPr txBox="1"/>
          <p:nvPr/>
        </p:nvSpPr>
        <p:spPr>
          <a:xfrm>
            <a:off x="8928093" y="25152290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D1C26EA2-A33A-0B71-B81B-8001CA41203B}"/>
              </a:ext>
            </a:extLst>
          </p:cNvPr>
          <p:cNvSpPr txBox="1"/>
          <p:nvPr/>
        </p:nvSpPr>
        <p:spPr>
          <a:xfrm>
            <a:off x="15521309" y="20521252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76C7770-6C99-912D-1A83-E2D84D1D6591}"/>
              </a:ext>
            </a:extLst>
          </p:cNvPr>
          <p:cNvSpPr txBox="1"/>
          <p:nvPr/>
        </p:nvSpPr>
        <p:spPr>
          <a:xfrm>
            <a:off x="22256974" y="13412917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19EA258-979D-8683-1C13-8DB27E5E5E18}"/>
              </a:ext>
            </a:extLst>
          </p:cNvPr>
          <p:cNvSpPr txBox="1"/>
          <p:nvPr/>
        </p:nvSpPr>
        <p:spPr>
          <a:xfrm>
            <a:off x="22256974" y="30555532"/>
            <a:ext cx="4562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Add your information, graphs and images to this section.</a:t>
            </a:r>
          </a:p>
        </p:txBody>
      </p:sp>
      <p:pic>
        <p:nvPicPr>
          <p:cNvPr id="1035" name="Picture 11" descr="Index of /institutelogo">
            <a:extLst>
              <a:ext uri="{FF2B5EF4-FFF2-40B4-BE49-F238E27FC236}">
                <a16:creationId xmlns:a16="http://schemas.microsoft.com/office/drawing/2014/main" xmlns="" id="{9C5FE875-122A-841F-C8AC-895C7EEFF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8811" y="588823"/>
            <a:ext cx="3871998" cy="316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UrjaSangam-2023\Photographs\MNNIT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900" y="538253"/>
            <a:ext cx="2332462" cy="321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1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133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Satya Priy</dc:creator>
  <cp:lastModifiedBy>User</cp:lastModifiedBy>
  <cp:revision>25</cp:revision>
  <dcterms:created xsi:type="dcterms:W3CDTF">2022-10-12T12:44:45Z</dcterms:created>
  <dcterms:modified xsi:type="dcterms:W3CDTF">2023-07-31T14:08:49Z</dcterms:modified>
</cp:coreProperties>
</file>